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49.png"/><Relationship Id="rId39" Type="http://schemas.openxmlformats.org/officeDocument/2006/relationships/image" Target="../media/image100.png"/><Relationship Id="rId21" Type="http://schemas.openxmlformats.org/officeDocument/2006/relationships/image" Target="../media/image83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20" Type="http://schemas.openxmlformats.org/officeDocument/2006/relationships/image" Target="../media/image82.png"/><Relationship Id="rId41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49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87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89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88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41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89.png"/><Relationship Id="rId5" Type="http://schemas.openxmlformats.org/officeDocument/2006/relationships/image" Target="../media/image144.png"/><Relationship Id="rId15" Type="http://schemas.openxmlformats.org/officeDocument/2006/relationships/image" Target="../media/image152.png"/><Relationship Id="rId10" Type="http://schemas.openxmlformats.org/officeDocument/2006/relationships/image" Target="../media/image8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9" Type="http://schemas.openxmlformats.org/officeDocument/2006/relationships/image" Target="../media/image151.png"/><Relationship Id="rId21" Type="http://schemas.openxmlformats.org/officeDocument/2006/relationships/image" Target="../media/image179.png"/><Relationship Id="rId34" Type="http://schemas.openxmlformats.org/officeDocument/2006/relationships/image" Target="../media/image192.png"/><Relationship Id="rId42" Type="http://schemas.openxmlformats.org/officeDocument/2006/relationships/image" Target="../media/image199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41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7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26" Type="http://schemas.openxmlformats.org/officeDocument/2006/relationships/image" Target="../media/image153.png"/><Relationship Id="rId39" Type="http://schemas.openxmlformats.org/officeDocument/2006/relationships/image" Target="../media/image236.png"/><Relationship Id="rId21" Type="http://schemas.openxmlformats.org/officeDocument/2006/relationships/image" Target="../media/image220.png"/><Relationship Id="rId34" Type="http://schemas.openxmlformats.org/officeDocument/2006/relationships/image" Target="../media/image232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7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3.png"/><Relationship Id="rId32" Type="http://schemas.openxmlformats.org/officeDocument/2006/relationships/image" Target="../media/image230.png"/><Relationship Id="rId37" Type="http://schemas.openxmlformats.org/officeDocument/2006/relationships/image" Target="../media/image154.png"/><Relationship Id="rId40" Type="http://schemas.openxmlformats.org/officeDocument/2006/relationships/image" Target="../media/image237.png"/><Relationship Id="rId5" Type="http://schemas.openxmlformats.org/officeDocument/2006/relationships/image" Target="../media/image205.png"/><Relationship Id="rId15" Type="http://schemas.openxmlformats.org/officeDocument/2006/relationships/image" Target="../media/image152.png"/><Relationship Id="rId23" Type="http://schemas.openxmlformats.org/officeDocument/2006/relationships/image" Target="../media/image222.png"/><Relationship Id="rId28" Type="http://schemas.openxmlformats.org/officeDocument/2006/relationships/image" Target="../media/image226.png"/><Relationship Id="rId36" Type="http://schemas.openxmlformats.org/officeDocument/2006/relationships/image" Target="../media/image234.png"/><Relationship Id="rId10" Type="http://schemas.openxmlformats.org/officeDocument/2006/relationships/image" Target="../media/image210.png"/><Relationship Id="rId19" Type="http://schemas.openxmlformats.org/officeDocument/2006/relationships/image" Target="../media/image218.png"/><Relationship Id="rId31" Type="http://schemas.openxmlformats.org/officeDocument/2006/relationships/image" Target="../media/image22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1.png"/><Relationship Id="rId27" Type="http://schemas.openxmlformats.org/officeDocument/2006/relationships/image" Target="../media/image225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1.png"/><Relationship Id="rId38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147.png"/><Relationship Id="rId4" Type="http://schemas.openxmlformats.org/officeDocument/2006/relationships/image" Target="../media/image241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146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5.png"/><Relationship Id="rId7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3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0.png"/><Relationship Id="rId10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931F-2517-86F7-FCC3-39FFD46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43" y="991982"/>
            <a:ext cx="2249451" cy="23227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300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28" y="991982"/>
            <a:ext cx="2127208" cy="23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59645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232</cp:revision>
  <dcterms:created xsi:type="dcterms:W3CDTF">2023-07-26T17:49:20Z</dcterms:created>
  <dcterms:modified xsi:type="dcterms:W3CDTF">2025-02-22T01:02:46Z</dcterms:modified>
</cp:coreProperties>
</file>